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59" r:id="rId4"/>
    <p:sldId id="262" r:id="rId5"/>
    <p:sldId id="257" r:id="rId6"/>
    <p:sldId id="260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9900CB-70F6-419E-B24D-068213775759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BCD7D3-DB22-41A9-8CFC-EDAC17E725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248400" cy="11430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</a:t>
            </a:r>
            <a:r>
              <a:rPr lang="en-US" sz="7200" dirty="0" err="1">
                <a:solidFill>
                  <a:srgbClr val="FFFF00"/>
                </a:solidFill>
              </a:rPr>
              <a:t>Eyeville</a:t>
            </a:r>
            <a:r>
              <a:rPr lang="en-US" sz="7200" dirty="0">
                <a:solidFill>
                  <a:srgbClr val="FFFF00"/>
                </a:solidFill>
              </a:rPr>
              <a:t> Reed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76400"/>
            <a:ext cx="3048000" cy="4876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dirty="0"/>
              <a:t>  I expect students to </a:t>
            </a:r>
            <a:r>
              <a:rPr lang="en-US" sz="4000" b="1" u="sng" dirty="0">
                <a:solidFill>
                  <a:srgbClr val="FFC000"/>
                </a:solidFill>
              </a:rPr>
              <a:t>read the prompt carefully</a:t>
            </a:r>
            <a:r>
              <a:rPr lang="en-US" sz="4000" dirty="0"/>
              <a:t>!  The prompt is jammed packed with important information!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858000" cy="1143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Katchie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76400"/>
            <a:ext cx="3048000" cy="4876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000" dirty="0"/>
              <a:t>  I am surprised when I read a </a:t>
            </a:r>
            <a:r>
              <a:rPr lang="en-US" sz="4000" b="1" u="sng" dirty="0">
                <a:solidFill>
                  <a:srgbClr val="FFC000"/>
                </a:solidFill>
              </a:rPr>
              <a:t>unique and catchy title</a:t>
            </a:r>
            <a:r>
              <a:rPr lang="en-US" sz="4000" dirty="0"/>
              <a:t>!  That makes a great first impression of a student’s writing!  </a:t>
            </a:r>
            <a:r>
              <a:rPr lang="en-US" sz="4700" b="1" dirty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464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248400" cy="1143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</a:t>
            </a:r>
            <a:r>
              <a:rPr lang="en-US" sz="7200" dirty="0" err="1">
                <a:solidFill>
                  <a:srgbClr val="FFFF00"/>
                </a:solidFill>
              </a:rPr>
              <a:t>Osie</a:t>
            </a:r>
            <a:r>
              <a:rPr lang="en-US" sz="7200" dirty="0">
                <a:solidFill>
                  <a:srgbClr val="FFFF00"/>
                </a:solidFill>
              </a:rPr>
              <a:t> Dee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76400"/>
            <a:ext cx="3505200" cy="4876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/>
              <a:t>  I expect students to </a:t>
            </a:r>
            <a:r>
              <a:rPr lang="en-US" sz="4000" b="1" u="sng" dirty="0">
                <a:solidFill>
                  <a:srgbClr val="FFC000"/>
                </a:solidFill>
              </a:rPr>
              <a:t>organize</a:t>
            </a:r>
            <a:r>
              <a:rPr lang="en-US" sz="4000" dirty="0"/>
              <a:t> their writing!  </a:t>
            </a:r>
          </a:p>
          <a:p>
            <a:pPr algn="ctr">
              <a:buNone/>
            </a:pPr>
            <a:endParaRPr lang="en-US" sz="3600" i="1" dirty="0"/>
          </a:p>
          <a:p>
            <a:pPr algn="ctr">
              <a:buNone/>
            </a:pPr>
            <a:r>
              <a:rPr lang="en-US" sz="3600" i="1" dirty="0"/>
              <a:t>Introduction Body</a:t>
            </a:r>
          </a:p>
          <a:p>
            <a:pPr algn="ctr">
              <a:buNone/>
            </a:pPr>
            <a:r>
              <a:rPr lang="en-US" sz="3600" i="1" dirty="0"/>
              <a:t>Conclusion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64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</a:t>
            </a:r>
            <a:r>
              <a:rPr lang="en-US" sz="7200" dirty="0" err="1">
                <a:solidFill>
                  <a:srgbClr val="FFFF00"/>
                </a:solidFill>
              </a:rPr>
              <a:t>Eyeam</a:t>
            </a:r>
            <a:r>
              <a:rPr lang="en-US" sz="7200" dirty="0">
                <a:solidFill>
                  <a:srgbClr val="FFFF00"/>
                </a:solidFill>
              </a:rPr>
              <a:t> Baffled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76400"/>
            <a:ext cx="3048000" cy="4876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dirty="0"/>
              <a:t>  I am confused when students don’t include </a:t>
            </a:r>
            <a:r>
              <a:rPr lang="en-US" sz="4000" b="1" u="sng" dirty="0">
                <a:solidFill>
                  <a:srgbClr val="FFC000"/>
                </a:solidFill>
              </a:rPr>
              <a:t>details and description </a:t>
            </a:r>
            <a:r>
              <a:rPr lang="en-US" sz="4000" dirty="0"/>
              <a:t>in their writing.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05841"/>
            <a:ext cx="3886200" cy="51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162800" cy="1143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</a:t>
            </a:r>
            <a:r>
              <a:rPr lang="en-US" sz="7200" dirty="0" err="1">
                <a:solidFill>
                  <a:srgbClr val="FFFF00"/>
                </a:solidFill>
              </a:rPr>
              <a:t>Actshun</a:t>
            </a:r>
            <a:r>
              <a:rPr lang="en-US" sz="7200" dirty="0">
                <a:solidFill>
                  <a:srgbClr val="FFFF00"/>
                </a:solidFill>
              </a:rPr>
              <a:t> Verb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76400"/>
            <a:ext cx="3657600" cy="4876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000" dirty="0"/>
              <a:t>  I can’t believe it when a student uses </a:t>
            </a:r>
            <a:r>
              <a:rPr lang="en-US" sz="4000" b="1" u="sng" dirty="0">
                <a:solidFill>
                  <a:srgbClr val="FFC000"/>
                </a:solidFill>
              </a:rPr>
              <a:t>great word choice</a:t>
            </a:r>
            <a:r>
              <a:rPr lang="en-US" sz="4000" dirty="0"/>
              <a:t>!  It makes their writing so much better…especially if the student uses lots of action verbs!!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1143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</a:t>
            </a:r>
            <a:r>
              <a:rPr lang="en-US" sz="7200" dirty="0" err="1">
                <a:solidFill>
                  <a:srgbClr val="FFFF00"/>
                </a:solidFill>
              </a:rPr>
              <a:t>Loveda</a:t>
            </a:r>
            <a:r>
              <a:rPr lang="en-US" sz="7200" dirty="0">
                <a:solidFill>
                  <a:srgbClr val="FFFF00"/>
                </a:solidFill>
              </a:rPr>
              <a:t> </a:t>
            </a:r>
            <a:r>
              <a:rPr lang="en-US" sz="7200" dirty="0" err="1">
                <a:solidFill>
                  <a:srgbClr val="FFFF00"/>
                </a:solidFill>
              </a:rPr>
              <a:t>Voyce</a:t>
            </a:r>
            <a:r>
              <a:rPr lang="en-US" sz="7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676400"/>
            <a:ext cx="3429000" cy="4876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000" dirty="0"/>
              <a:t>  I love to see </a:t>
            </a:r>
            <a:r>
              <a:rPr lang="en-US" sz="4000" b="1" u="sng" dirty="0">
                <a:solidFill>
                  <a:srgbClr val="FFC000"/>
                </a:solidFill>
              </a:rPr>
              <a:t>voice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/>
              <a:t>in the student’s writing! I always score the writing higher if the student makes me feel something!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36085" t="22747" b="30740"/>
          <a:stretch>
            <a:fillRect/>
          </a:stretch>
        </p:blipFill>
        <p:spPr bwMode="auto">
          <a:xfrm>
            <a:off x="609600" y="1676400"/>
            <a:ext cx="502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162800" cy="1143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</a:t>
            </a:r>
            <a:r>
              <a:rPr lang="en-US" sz="7200" dirty="0" err="1">
                <a:solidFill>
                  <a:srgbClr val="FFFF00"/>
                </a:solidFill>
              </a:rPr>
              <a:t>Dontbie</a:t>
            </a:r>
            <a:r>
              <a:rPr lang="en-US" sz="7200" dirty="0">
                <a:solidFill>
                  <a:srgbClr val="FFFF00"/>
                </a:solidFill>
              </a:rPr>
              <a:t> Lazy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76400"/>
            <a:ext cx="3657600" cy="4876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4000" dirty="0"/>
              <a:t>  In my proper opinion, texting lingo and other abbreviations should be outlawed!  I expect students to use only </a:t>
            </a:r>
            <a:r>
              <a:rPr lang="en-US" sz="4000" b="1" u="sng" dirty="0">
                <a:solidFill>
                  <a:srgbClr val="FFC000"/>
                </a:solidFill>
              </a:rPr>
              <a:t>proper English </a:t>
            </a:r>
            <a:r>
              <a:rPr lang="en-US" sz="4000" dirty="0"/>
              <a:t>in their writing.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57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86600" cy="11430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</a:t>
            </a:r>
            <a:r>
              <a:rPr lang="en-US" sz="7200" dirty="0" err="1">
                <a:solidFill>
                  <a:srgbClr val="FFFF00"/>
                </a:solidFill>
              </a:rPr>
              <a:t>Icee</a:t>
            </a:r>
            <a:r>
              <a:rPr lang="en-US" sz="7200" dirty="0">
                <a:solidFill>
                  <a:srgbClr val="FFFF00"/>
                </a:solidFill>
              </a:rPr>
              <a:t>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76400"/>
            <a:ext cx="3048000" cy="4876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dirty="0"/>
              <a:t>  I expect to </a:t>
            </a:r>
            <a:r>
              <a:rPr lang="en-US" sz="4000" b="1" u="sng" dirty="0">
                <a:solidFill>
                  <a:srgbClr val="FFC000"/>
                </a:solidFill>
              </a:rPr>
              <a:t>see </a:t>
            </a:r>
            <a:r>
              <a:rPr lang="en-US" sz="4000" u="sng" dirty="0">
                <a:solidFill>
                  <a:srgbClr val="FFC000"/>
                </a:solidFill>
              </a:rPr>
              <a:t>effort</a:t>
            </a:r>
            <a:r>
              <a:rPr lang="en-US" sz="4000" dirty="0"/>
              <a:t>!  I expect students </a:t>
            </a:r>
          </a:p>
          <a:p>
            <a:pPr algn="ctr">
              <a:buNone/>
            </a:pPr>
            <a:r>
              <a:rPr lang="en-US" sz="4000" dirty="0"/>
              <a:t>  to write </a:t>
            </a:r>
          </a:p>
          <a:p>
            <a:pPr algn="ctr">
              <a:buNone/>
            </a:pPr>
            <a:r>
              <a:rPr lang="en-US" sz="4000" dirty="0"/>
              <a:t>  at least  two+ pages!!!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72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FF00"/>
                </a:solidFill>
              </a:rPr>
              <a:t>Mrs. </a:t>
            </a:r>
            <a:r>
              <a:rPr lang="en-US" sz="7200" dirty="0" err="1">
                <a:solidFill>
                  <a:srgbClr val="FFFF00"/>
                </a:solidFill>
              </a:rPr>
              <a:t>Konfidance</a:t>
            </a:r>
            <a:r>
              <a:rPr lang="en-US" sz="7200" dirty="0">
                <a:solidFill>
                  <a:srgbClr val="FFFF00"/>
                </a:solidFill>
              </a:rPr>
              <a:t>  </a:t>
            </a:r>
            <a:r>
              <a:rPr lang="en-US" sz="7200" dirty="0" err="1">
                <a:solidFill>
                  <a:srgbClr val="FFFF00"/>
                </a:solidFill>
              </a:rPr>
              <a:t>Inyew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76400"/>
            <a:ext cx="30480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/>
              <a:t>  I am excited to read your writing!  I know that you will </a:t>
            </a:r>
            <a:r>
              <a:rPr lang="en-US" sz="4000" b="1" u="sng" dirty="0">
                <a:solidFill>
                  <a:srgbClr val="FFC000"/>
                </a:solidFill>
              </a:rPr>
              <a:t>do your best</a:t>
            </a:r>
            <a:r>
              <a:rPr lang="en-US" sz="4000" dirty="0"/>
              <a:t>!</a:t>
            </a:r>
          </a:p>
        </p:txBody>
      </p:sp>
      <p:pic>
        <p:nvPicPr>
          <p:cNvPr id="6" name="Picture 5" descr="aOldladyWin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4876800" cy="46677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228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Flow</vt:lpstr>
      <vt:lpstr>Mrs. Eyeville Reed</vt:lpstr>
      <vt:lpstr>Mrs. Katchie Label</vt:lpstr>
      <vt:lpstr>Mrs. Osie Dee</vt:lpstr>
      <vt:lpstr>Mrs. Eyeam Baffled</vt:lpstr>
      <vt:lpstr>Mrs. Actshun Verb   </vt:lpstr>
      <vt:lpstr>Mrs. Loveda Voyce </vt:lpstr>
      <vt:lpstr>Mrs. Dontbie Lazy</vt:lpstr>
      <vt:lpstr>Mrs. Icee Effort</vt:lpstr>
      <vt:lpstr>Mrs. Konfidance  Inyew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Audience</dc:title>
  <dc:creator>Lynda Jo Horner</dc:creator>
  <cp:lastModifiedBy>Kimberly Cummings</cp:lastModifiedBy>
  <cp:revision>15</cp:revision>
  <dcterms:created xsi:type="dcterms:W3CDTF">2010-12-04T01:57:30Z</dcterms:created>
  <dcterms:modified xsi:type="dcterms:W3CDTF">2022-02-09T14:47:17Z</dcterms:modified>
</cp:coreProperties>
</file>